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290" r:id="rId5"/>
    <p:sldId id="259" r:id="rId6"/>
    <p:sldId id="258" r:id="rId7"/>
    <p:sldId id="289" r:id="rId8"/>
    <p:sldId id="291" r:id="rId9"/>
    <p:sldId id="294" r:id="rId10"/>
    <p:sldId id="295" r:id="rId11"/>
    <p:sldId id="296" r:id="rId12"/>
    <p:sldId id="297" r:id="rId13"/>
  </p:sldIdLst>
  <p:sldSz cx="12192000" cy="6858000"/>
  <p:notesSz cx="6858000" cy="9144000"/>
  <p:embeddedFontLst>
    <p:embeddedFont>
      <p:font typeface="AR BERKLEY" panose="020B0604020202020204" charset="0"/>
      <p:regular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31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84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64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47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90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2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592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56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84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58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mountain in galilee">
            <a:extLst>
              <a:ext uri="{FF2B5EF4-FFF2-40B4-BE49-F238E27FC236}">
                <a16:creationId xmlns:a16="http://schemas.microsoft.com/office/drawing/2014/main" id="{7B8F66A0-B77B-2A34-DD31-F7CF4B04BC0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84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2891074" y="1249378"/>
            <a:ext cx="608392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7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</p:txBody>
      </p:sp>
    </p:spTree>
    <p:extLst>
      <p:ext uri="{BB962C8B-B14F-4D97-AF65-F5344CB8AC3E}">
        <p14:creationId xmlns:p14="http://schemas.microsoft.com/office/powerpoint/2010/main" val="1999715434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5:27-32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93820" y="1914326"/>
            <a:ext cx="10257577" cy="413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u="sng" dirty="0"/>
              <a:t>COMMAND TO ISRAEL CONCERNING ADULTERY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Exodus 20:14 - </a:t>
            </a:r>
            <a:r>
              <a:rPr lang="en-US" sz="2800" dirty="0"/>
              <a:t>Jews looked at this law as only forbidding the outward act of Adultery. 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b="1" dirty="0"/>
              <a:t>LAWS ON DIVORCEMENT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Matthew 5:31 “it has been said, </a:t>
            </a:r>
            <a:r>
              <a:rPr lang="en-US" sz="2800" dirty="0"/>
              <a:t>‘Whoever divorces his wife, let him give her a certificate of divorce.’"  Deuteronomy 24:1,2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b="1" dirty="0"/>
              <a:t>HEART ADULTERY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Psalm 66:18; Proverbs 23:7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Matthew 5:28 “</a:t>
            </a:r>
            <a:r>
              <a:rPr lang="en-US" sz="2800" dirty="0"/>
              <a:t>looks at a woman to lust for her has already committed adultery with her in his heart."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2 Peter 2:14 “having eyes full of adultery”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5:27-32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665838"/>
            <a:ext cx="1049296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THE LUST OF ADULTERY</a:t>
            </a:r>
          </a:p>
          <a:p>
            <a:r>
              <a:rPr lang="en-US" sz="2800" dirty="0"/>
              <a:t>	"The wanton desire is rolled under the tongue as a sweet morsel, it 	is the commission of the sin as far as the heart can do; there wants 	nothing but the convenient opportunity for the sin."</a:t>
            </a:r>
            <a:endParaRPr lang="en-US" sz="2600" dirty="0"/>
          </a:p>
          <a:p>
            <a:r>
              <a:rPr lang="en-US" sz="2600" b="1" dirty="0"/>
              <a:t>NO SACRIFICE TOO GREAT TO AVOID AN EVIL HEART AND INTENTION</a:t>
            </a:r>
          </a:p>
          <a:p>
            <a:pPr lvl="1"/>
            <a:r>
              <a:rPr lang="en-US" sz="2600" dirty="0"/>
              <a:t>Matthew 5:29,30 – Better to lose an offensive part of the body that for the whole body to be lost eternally</a:t>
            </a:r>
          </a:p>
          <a:p>
            <a:pPr lvl="0"/>
            <a:r>
              <a:rPr lang="en-US" sz="2600" b="1" dirty="0">
                <a:solidFill>
                  <a:prstClr val="black"/>
                </a:solidFill>
              </a:rPr>
              <a:t>DIVORCE AND REMARRIAGE FOR ONE REASON</a:t>
            </a:r>
          </a:p>
          <a:p>
            <a:pPr lvl="1"/>
            <a:r>
              <a:rPr lang="en-US" sz="2600" dirty="0"/>
              <a:t>Matthew 5:31,32; Deuteronomy 24:1,2</a:t>
            </a:r>
          </a:p>
          <a:p>
            <a:pPr lvl="1"/>
            <a:r>
              <a:rPr lang="en-US" sz="2600" dirty="0"/>
              <a:t>Matthew 19:3-9 “</a:t>
            </a:r>
            <a:r>
              <a:rPr lang="en-US" sz="2800" dirty="0"/>
              <a:t>Is it lawful for a man to divorce his wife for just any reason?”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07184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5:27-32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5" y="1774479"/>
            <a:ext cx="10492966" cy="4419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5000"/>
              </a:lnSpc>
            </a:pPr>
            <a:r>
              <a:rPr lang="en-US" sz="2800" b="1" dirty="0">
                <a:solidFill>
                  <a:prstClr val="black"/>
                </a:solidFill>
              </a:rPr>
              <a:t>DIVORCE AND REMARRIAGE FOR ONE REASON</a:t>
            </a:r>
          </a:p>
          <a:p>
            <a:pPr lvl="1">
              <a:lnSpc>
                <a:spcPct val="95000"/>
              </a:lnSpc>
            </a:pPr>
            <a:r>
              <a:rPr lang="en-US" sz="2800" dirty="0"/>
              <a:t>Matthew 19:3-9 “</a:t>
            </a:r>
            <a:r>
              <a:rPr lang="en-US" sz="3200" dirty="0"/>
              <a:t>but from the beginning it was not so.”</a:t>
            </a:r>
            <a:endParaRPr lang="en-US" sz="2800" dirty="0"/>
          </a:p>
          <a:p>
            <a:pPr lvl="1">
              <a:lnSpc>
                <a:spcPct val="95000"/>
              </a:lnSpc>
            </a:pPr>
            <a:r>
              <a:rPr lang="en-US" sz="3200" dirty="0"/>
              <a:t>“whoever divorces his wife, except for sexual immorality, and marries another, commits adultery; and whoever marries her who is divorced commits adultery.”</a:t>
            </a:r>
          </a:p>
          <a:p>
            <a:pPr lvl="1">
              <a:lnSpc>
                <a:spcPct val="95000"/>
              </a:lnSpc>
            </a:pPr>
            <a:r>
              <a:rPr lang="en-US" sz="2800" dirty="0"/>
              <a:t>“Hardness of your hearts” – no such looseness is granted in the Gospel</a:t>
            </a:r>
          </a:p>
          <a:p>
            <a:pPr>
              <a:lnSpc>
                <a:spcPct val="95000"/>
              </a:lnSpc>
            </a:pPr>
            <a:r>
              <a:rPr lang="en-US" sz="2800" b="1" dirty="0"/>
              <a:t>ONE CAUSE FOR REMARRIAGE AFTER DIVORCE- “EXCEPT FOR FORNICATION”</a:t>
            </a:r>
          </a:p>
          <a:p>
            <a:pPr lvl="1">
              <a:lnSpc>
                <a:spcPct val="95000"/>
              </a:lnSpc>
            </a:pPr>
            <a:r>
              <a:rPr lang="en-US" sz="2800" dirty="0"/>
              <a:t>Only the one sinned against has the RIGHT to REMARRY</a:t>
            </a:r>
          </a:p>
        </p:txBody>
      </p:sp>
    </p:spTree>
    <p:extLst>
      <p:ext uri="{BB962C8B-B14F-4D97-AF65-F5344CB8AC3E}">
        <p14:creationId xmlns:p14="http://schemas.microsoft.com/office/powerpoint/2010/main" val="19914622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5:27-32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122629" y="1721454"/>
            <a:ext cx="10818891" cy="4516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710" b="1" dirty="0"/>
              <a:t>RESULTS OF DIVORCE AND REMARRIAGE FOR ANOTHER CAUSE</a:t>
            </a:r>
            <a:endParaRPr lang="en-US" sz="2710" dirty="0"/>
          </a:p>
          <a:p>
            <a:pPr lvl="1">
              <a:lnSpc>
                <a:spcPct val="95000"/>
              </a:lnSpc>
            </a:pPr>
            <a:r>
              <a:rPr lang="en-US" sz="2710" dirty="0"/>
              <a:t>“CAUSES 	her to commit adultery”</a:t>
            </a:r>
          </a:p>
          <a:p>
            <a:pPr lvl="1">
              <a:lnSpc>
                <a:spcPct val="95000"/>
              </a:lnSpc>
            </a:pPr>
            <a:r>
              <a:rPr lang="en-US" sz="2710" dirty="0"/>
              <a:t>AND “Whoever marries her” commits adultery</a:t>
            </a:r>
          </a:p>
          <a:p>
            <a:pPr lvl="1">
              <a:lnSpc>
                <a:spcPct val="95000"/>
              </a:lnSpc>
            </a:pPr>
            <a:r>
              <a:rPr lang="en-US" sz="2710" dirty="0"/>
              <a:t>Sexual infidelity the only cause!</a:t>
            </a:r>
          </a:p>
          <a:p>
            <a:pPr lvl="1">
              <a:lnSpc>
                <a:spcPct val="95000"/>
              </a:lnSpc>
            </a:pPr>
            <a:r>
              <a:rPr lang="el-GR" sz="2800" dirty="0"/>
              <a:t>Πορνεία</a:t>
            </a:r>
            <a:r>
              <a:rPr lang="en-US" sz="2800" dirty="0"/>
              <a:t> – “fornication, lewdness, any sexual sin”</a:t>
            </a:r>
            <a:endParaRPr lang="en-US" sz="2710" dirty="0"/>
          </a:p>
          <a:p>
            <a:pPr>
              <a:lnSpc>
                <a:spcPct val="95000"/>
              </a:lnSpc>
            </a:pPr>
            <a:r>
              <a:rPr lang="en-US" sz="2710" b="1" dirty="0"/>
              <a:t>ONLY THE INNOCENT PARTY CAN REMARRY</a:t>
            </a:r>
          </a:p>
          <a:p>
            <a:pPr lvl="1">
              <a:lnSpc>
                <a:spcPct val="95000"/>
              </a:lnSpc>
            </a:pPr>
            <a:r>
              <a:rPr lang="en-US" sz="2710" dirty="0"/>
              <a:t>Mark 10:11,12; Luke 16:18 – deal only with the rule of divorce</a:t>
            </a:r>
          </a:p>
          <a:p>
            <a:pPr lvl="1">
              <a:lnSpc>
                <a:spcPct val="95000"/>
              </a:lnSpc>
            </a:pPr>
            <a:r>
              <a:rPr lang="en-US" sz="2710" dirty="0"/>
              <a:t>Romans 7:2,3 “</a:t>
            </a:r>
            <a:r>
              <a:rPr lang="en-US" sz="2800" dirty="0"/>
              <a:t>So then if, while her husband lives, she marries another man, she will be called an adulteress; but if her husband dies, she is free from that law, so that she is no adulteress, though she has married another man."</a:t>
            </a:r>
            <a:endParaRPr lang="en-US" sz="2710" dirty="0"/>
          </a:p>
        </p:txBody>
      </p:sp>
    </p:spTree>
    <p:extLst>
      <p:ext uri="{BB962C8B-B14F-4D97-AF65-F5344CB8AC3E}">
        <p14:creationId xmlns:p14="http://schemas.microsoft.com/office/powerpoint/2010/main" val="1528150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680048" y="598124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5:27-32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122629" y="1721454"/>
            <a:ext cx="10818891" cy="4334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800" b="1" dirty="0"/>
              <a:t>SPIRITUAL ADULTERY</a:t>
            </a:r>
          </a:p>
          <a:p>
            <a:pPr lvl="1">
              <a:lnSpc>
                <a:spcPct val="110000"/>
              </a:lnSpc>
            </a:pPr>
            <a:r>
              <a:rPr lang="en-US" sz="2800" dirty="0"/>
              <a:t>Breaking “spiritual wedlock” with God!</a:t>
            </a:r>
          </a:p>
          <a:p>
            <a:pPr lvl="1">
              <a:lnSpc>
                <a:spcPct val="110000"/>
              </a:lnSpc>
            </a:pPr>
            <a:r>
              <a:rPr lang="en-US" sz="2800" dirty="0"/>
              <a:t>We belong to God and must be true to Him and to His Will for us</a:t>
            </a:r>
          </a:p>
          <a:p>
            <a:pPr>
              <a:lnSpc>
                <a:spcPct val="110000"/>
              </a:lnSpc>
            </a:pPr>
            <a:r>
              <a:rPr lang="en-US" sz="2800" b="1" dirty="0"/>
              <a:t>SOME HAVE FAILED TO HEED GOD’S LAW OF MARRIAGE AND DIVORCE</a:t>
            </a:r>
          </a:p>
          <a:p>
            <a:pPr>
              <a:lnSpc>
                <a:spcPct val="110000"/>
              </a:lnSpc>
            </a:pPr>
            <a:r>
              <a:rPr lang="en-US" sz="2800" b="1" dirty="0"/>
              <a:t>	</a:t>
            </a:r>
            <a:r>
              <a:rPr lang="en-US" sz="2800" dirty="0"/>
              <a:t>Churches, Preachers, Elders and members alike seek to relax this 	command of God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	The say “It’s an individual matter.  Each must be guided by their own 	conscience.”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	“Just don’t talk about it!  Don’t make an issue of it!” </a:t>
            </a:r>
          </a:p>
        </p:txBody>
      </p:sp>
    </p:spTree>
    <p:extLst>
      <p:ext uri="{BB962C8B-B14F-4D97-AF65-F5344CB8AC3E}">
        <p14:creationId xmlns:p14="http://schemas.microsoft.com/office/powerpoint/2010/main" val="8597641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680048" y="598124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5:27-32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122629" y="1656308"/>
            <a:ext cx="10818891" cy="4603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800" b="1" dirty="0"/>
              <a:t>LOOK AT THE RESULTS OF SUCH ACTIONS</a:t>
            </a:r>
          </a:p>
          <a:p>
            <a:pPr lvl="1">
              <a:lnSpc>
                <a:spcPct val="110000"/>
              </a:lnSpc>
            </a:pPr>
            <a:r>
              <a:rPr lang="en-US" sz="3000" dirty="0"/>
              <a:t>Ephesians 5:5, 11</a:t>
            </a:r>
          </a:p>
          <a:p>
            <a:pPr lvl="1">
              <a:lnSpc>
                <a:spcPct val="110000"/>
              </a:lnSpc>
            </a:pPr>
            <a:r>
              <a:rPr lang="en-US" sz="3000" dirty="0"/>
              <a:t>In such cases, we are forced to unwittingly have FELLOWSHIP with those who are guilty of ADULTERY!</a:t>
            </a:r>
          </a:p>
          <a:p>
            <a:pPr lvl="1">
              <a:lnSpc>
                <a:spcPct val="110000"/>
              </a:lnSpc>
            </a:pPr>
            <a:r>
              <a:rPr lang="en-US" sz="3000" dirty="0"/>
              <a:t>1 Corinthians 5:9-11 “not to keep company with sexually immoral people” “I have written to you not to keep company with anyone named a brother, who is sexually immoral… not even to eat with such a person.”</a:t>
            </a:r>
          </a:p>
          <a:p>
            <a:pPr lvl="1">
              <a:lnSpc>
                <a:spcPct val="110000"/>
              </a:lnSpc>
            </a:pPr>
            <a:r>
              <a:rPr lang="en-US" sz="3000" dirty="0"/>
              <a:t>Do you see the consequences of “DON’T ASK, DON’T TELL?”</a:t>
            </a:r>
          </a:p>
        </p:txBody>
      </p:sp>
    </p:spTree>
    <p:extLst>
      <p:ext uri="{BB962C8B-B14F-4D97-AF65-F5344CB8AC3E}">
        <p14:creationId xmlns:p14="http://schemas.microsoft.com/office/powerpoint/2010/main" val="675671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680048" y="598124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5:27-32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122629" y="1656308"/>
            <a:ext cx="108188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GOD’S LAW MUST BE HONORED</a:t>
            </a:r>
          </a:p>
          <a:p>
            <a:pPr lvl="1"/>
            <a:r>
              <a:rPr lang="en-US" sz="3600" dirty="0"/>
              <a:t>Avoid at ALL COSTS</a:t>
            </a:r>
          </a:p>
          <a:p>
            <a:pPr lvl="1"/>
            <a:r>
              <a:rPr lang="en-US" sz="3600" dirty="0"/>
              <a:t>Repentance necessary if committed</a:t>
            </a:r>
          </a:p>
          <a:p>
            <a:pPr lvl="1"/>
            <a:r>
              <a:rPr lang="en-US" sz="3600" dirty="0"/>
              <a:t>If one is involved in adulterous marriage, separation is the only form of resolving the sinful state</a:t>
            </a:r>
          </a:p>
          <a:p>
            <a:pPr lvl="1"/>
            <a:r>
              <a:rPr lang="en-US" sz="3600" dirty="0"/>
              <a:t>Like John the Baptist said to Herod (who had his brother Philip’s wife), “It is not lawful for you to have her.”  Matthew 14:4</a:t>
            </a:r>
          </a:p>
        </p:txBody>
      </p:sp>
    </p:spTree>
    <p:extLst>
      <p:ext uri="{BB962C8B-B14F-4D97-AF65-F5344CB8AC3E}">
        <p14:creationId xmlns:p14="http://schemas.microsoft.com/office/powerpoint/2010/main" val="35963297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3264</TotalTime>
  <Words>670</Words>
  <Application>Microsoft Office PowerPoint</Application>
  <PresentationFormat>Widescreen</PresentationFormat>
  <Paragraphs>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 Light</vt:lpstr>
      <vt:lpstr>AR BERKLEY</vt:lpstr>
      <vt:lpstr>Arial Narrow</vt:lpstr>
      <vt:lpstr>Calibri</vt:lpstr>
      <vt:lpstr>1_Office Theme</vt:lpstr>
      <vt:lpstr>2_Office Theme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83</cp:revision>
  <dcterms:created xsi:type="dcterms:W3CDTF">2017-09-29T03:02:24Z</dcterms:created>
  <dcterms:modified xsi:type="dcterms:W3CDTF">2022-10-07T20:37:50Z</dcterms:modified>
</cp:coreProperties>
</file>